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B022B-C7C1-997E-C582-5CDAAD839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6C7D-E897-44FF-8B54-6BFC0C15B75A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05A40-BA1B-7A78-8A18-15A959D25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BD02B-32D0-A531-0F0D-D8E02DFA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E0432-3A74-46F7-98E2-A644A2749B14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278881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FEDB4-5F9A-4FB8-42E7-4F91497A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DA64D-315F-4433-B011-642FA9443232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A3299-9956-E8AB-0EEF-7A18DA6B9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3BFC1-2A48-6D84-2F55-BDB14474F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C932C-6D19-446A-AD2D-2ABABD49E0A6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97149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50EF6-3EE3-6136-1AB6-FC8FE37F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45307-3F91-4DAB-B91C-DE811B06E2DA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432C4-3B85-AD5D-F1CD-27145E21A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A4CC4-B61A-665C-4CBE-EAACED74E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365A0-2EEE-4ED5-8EEB-B81070F2E0F0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115312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9F196-6F26-2AFE-58F7-1FF9EF110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2A75-E237-4364-BC04-4D4024E89739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B1DDD-4010-3D8C-EF73-F232E5E36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EFAD9-68D5-A3FD-62A5-8DFD70EF4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EA2D9-797B-4240-9A44-F678E4AF785C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383777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A0424-8EF5-AEDA-F754-C66BB65B7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82585-05A2-4817-BBA7-4A6522ECCBD8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96F19-A86C-498F-50C0-04B08FB7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7B8BE-34E3-F8E5-1C58-453D0DE6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F2130-BB66-483C-9D61-C9D71A30C829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155376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B0C2C8-40C7-970A-2498-83E389984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9D9D3-8C4A-41DD-872F-347C8FC1CC5C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577BC7-D005-FC37-9CE9-C5B68D09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78CD02-9CA3-C9A9-5653-670F1566B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E13E6-42D8-45DF-B025-7B0B078F0181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179887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8BAB7B-F4E6-5581-51D4-53C701360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B8CB5-E22A-4D1C-B8AD-FD2A972C23D4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3046E22-C3AB-82C1-D380-611C5F85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2DB105-8DE5-8359-CAA1-52699671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D7DE0-0F24-4CD7-BCA4-375C46CB6B31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92639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6338465-9451-FC04-CEA4-55D52C5C2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D04AA-2E2E-4874-9249-56569AF0E8D1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2587919-8DBC-12EA-5DCE-EB73B886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61F3AA2-C432-AFC1-46C7-FC68A8469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3E54D-189F-4DAA-A99C-071F86DCE199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387842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D16FD7F-DCD6-92DA-D127-AEBDCEC0A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47081-1A46-4EA8-BAFE-458063D26C06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9AA98E7-21EE-1C98-5291-9431D1769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C75B0D7-99B0-9DEF-8A21-E77D8738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2DE03-B4A4-4402-B24E-81F99F77CAB8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38692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5ED742-0724-E59C-696D-2DED3C482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12DA1-9CD3-462B-9696-DF32F44C48CE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41CA44-7952-92B5-6D02-D7D5F1CA8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EFD662-EE4F-9829-B819-DAEB89FE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FCCFE-B415-47AB-8B26-61401C0AF782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412489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4DA916-2C06-C34E-D07B-AC191CC2E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1105-517F-4CA6-9891-6D4139958A82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42AEA2-EF18-E78A-1F66-34A460AC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5C42E0-C3D2-B2AE-3BDB-044E2EA15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EE44B-AE1E-455E-99E3-2154276AF651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36705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30E05E17-65D2-83DC-3661-5AED1158D1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HK"/>
              <a:t>Click to edit Master title style</a:t>
            </a:r>
            <a:endParaRPr lang="en-GB" altLang="zh-HK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73540600-3124-AE45-10B2-1A4B24D569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GB" altLang="zh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08FD0-990E-9510-7A32-73D63DD60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3066941-AA57-486E-9C86-2FF6A2900461}" type="datetime1">
              <a:rPr lang="en-GB" altLang="zh-HK"/>
              <a:pPr>
                <a:defRPr/>
              </a:pPr>
              <a:t>27/06/2023</a:t>
            </a:fld>
            <a:endParaRPr lang="en-GB" altLang="zh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F3AB3-EDA9-627C-6C5B-0AEDD5886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 altLang="zh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51DD9-220C-92E6-5CAD-E3A90914C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CC61677-A17F-4714-B04F-2528ABC01A21}" type="slidenum">
              <a:rPr lang="en-GB" altLang="zh-HK"/>
              <a:pPr/>
              <a:t>‹#›</a:t>
            </a:fld>
            <a:endParaRPr lang="en-GB" altLang="zh-HK"/>
          </a:p>
        </p:txBody>
      </p:sp>
    </p:spTree>
    <p:extLst>
      <p:ext uri="{BB962C8B-B14F-4D97-AF65-F5344CB8AC3E}">
        <p14:creationId xmlns:p14="http://schemas.microsoft.com/office/powerpoint/2010/main" val="379250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17D8B91E-47CC-DAE9-6453-2EE62CE73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7069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2771" name="Rectangle 8">
            <a:extLst>
              <a:ext uri="{FF2B5EF4-FFF2-40B4-BE49-F238E27FC236}">
                <a16:creationId xmlns:a16="http://schemas.microsoft.com/office/drawing/2014/main" id="{C52E30D3-3B56-0D43-1BF2-A9E822C25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3640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2772" name="Rectangle 9">
            <a:extLst>
              <a:ext uri="{FF2B5EF4-FFF2-40B4-BE49-F238E27FC236}">
                <a16:creationId xmlns:a16="http://schemas.microsoft.com/office/drawing/2014/main" id="{43B748E4-D996-509B-4198-F4C2F5EB2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0211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2773" name="Rectangle 10">
            <a:extLst>
              <a:ext uri="{FF2B5EF4-FFF2-40B4-BE49-F238E27FC236}">
                <a16:creationId xmlns:a16="http://schemas.microsoft.com/office/drawing/2014/main" id="{83E84FAF-28BB-0278-6C07-740AFFB7B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6782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2774" name="Rectangle 11">
            <a:extLst>
              <a:ext uri="{FF2B5EF4-FFF2-40B4-BE49-F238E27FC236}">
                <a16:creationId xmlns:a16="http://schemas.microsoft.com/office/drawing/2014/main" id="{69F5654D-79AF-418E-7E4C-FE301AE9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3353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2775" name="Rectangle 12">
            <a:extLst>
              <a:ext uri="{FF2B5EF4-FFF2-40B4-BE49-F238E27FC236}">
                <a16:creationId xmlns:a16="http://schemas.microsoft.com/office/drawing/2014/main" id="{265403BA-8F11-59E2-4A3B-EFDAD64F0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9924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BE9DA12-1817-670C-8FE3-04CCF66FB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6495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53A4D3C7-9565-7DDE-63B4-677FBE15E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3066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536BDDD8-3472-54C3-921B-E3ED9506E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19637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156B4AAC-9163-1953-700C-02AB59D66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16208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2780" name="AutoShape 19">
            <a:extLst>
              <a:ext uri="{FF2B5EF4-FFF2-40B4-BE49-F238E27FC236}">
                <a16:creationId xmlns:a16="http://schemas.microsoft.com/office/drawing/2014/main" id="{D9CBE5F3-4563-EFB3-5B1D-1523BA3A3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050" y="2998788"/>
            <a:ext cx="2808288" cy="1371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2781" name="Text Box 3">
            <a:extLst>
              <a:ext uri="{FF2B5EF4-FFF2-40B4-BE49-F238E27FC236}">
                <a16:creationId xmlns:a16="http://schemas.microsoft.com/office/drawing/2014/main" id="{24E7AA0A-F5AA-4247-4025-260DD7BC0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6021388"/>
            <a:ext cx="557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 6</a:t>
            </a:r>
          </a:p>
        </p:txBody>
      </p:sp>
      <p:grpSp>
        <p:nvGrpSpPr>
          <p:cNvPr id="2" name="Group 183">
            <a:extLst>
              <a:ext uri="{FF2B5EF4-FFF2-40B4-BE49-F238E27FC236}">
                <a16:creationId xmlns:a16="http://schemas.microsoft.com/office/drawing/2014/main" id="{341F0F86-2631-5397-315C-1AF224B5D795}"/>
              </a:ext>
            </a:extLst>
          </p:cNvPr>
          <p:cNvGrpSpPr>
            <a:grpSpLocks/>
          </p:cNvGrpSpPr>
          <p:nvPr/>
        </p:nvGrpSpPr>
        <p:grpSpPr bwMode="auto">
          <a:xfrm>
            <a:off x="8651876" y="3644900"/>
            <a:ext cx="1044575" cy="1004888"/>
            <a:chOff x="7956376" y="1412776"/>
            <a:chExt cx="648072" cy="72008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42139D0-57E4-3845-6E03-A2FB9F1471BD}"/>
                </a:ext>
              </a:extLst>
            </p:cNvPr>
            <p:cNvSpPr/>
            <p:nvPr/>
          </p:nvSpPr>
          <p:spPr>
            <a:xfrm>
              <a:off x="7956376" y="1412776"/>
              <a:ext cx="648072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zh-HK">
                <a:solidFill>
                  <a:srgbClr val="000000"/>
                </a:solidFill>
                <a:latin typeface="Comic Sans MS" pitchFamily="66" charset="0"/>
                <a:ea typeface="新細明體" panose="02020500000000000000" pitchFamily="18" charset="-120"/>
                <a:cs typeface="Arial" charset="0"/>
              </a:endParaRPr>
            </a:p>
          </p:txBody>
        </p:sp>
        <p:sp>
          <p:nvSpPr>
            <p:cNvPr id="32789" name="TextBox 21">
              <a:extLst>
                <a:ext uri="{FF2B5EF4-FFF2-40B4-BE49-F238E27FC236}">
                  <a16:creationId xmlns:a16="http://schemas.microsoft.com/office/drawing/2014/main" id="{9BD89D6B-21A0-11F4-DF47-C307AFB8F2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7724" y="1464382"/>
              <a:ext cx="432048" cy="595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zh-HK" sz="4800" b="1">
                  <a:solidFill>
                    <a:srgbClr val="FF0000"/>
                  </a:solidFill>
                  <a:latin typeface="Comic Sans MS" panose="030F0702030302020204" pitchFamily="66" charset="0"/>
                  <a:ea typeface="新細明體" panose="02020500000000000000" pitchFamily="18" charset="-120"/>
                </a:rPr>
                <a:t>?</a:t>
              </a:r>
            </a:p>
          </p:txBody>
        </p:sp>
      </p:grpSp>
      <p:grpSp>
        <p:nvGrpSpPr>
          <p:cNvPr id="3" name="Group 183">
            <a:extLst>
              <a:ext uri="{FF2B5EF4-FFF2-40B4-BE49-F238E27FC236}">
                <a16:creationId xmlns:a16="http://schemas.microsoft.com/office/drawing/2014/main" id="{8CE6B479-45D1-9FEA-3E12-520D3C840F9B}"/>
              </a:ext>
            </a:extLst>
          </p:cNvPr>
          <p:cNvGrpSpPr>
            <a:grpSpLocks/>
          </p:cNvGrpSpPr>
          <p:nvPr/>
        </p:nvGrpSpPr>
        <p:grpSpPr bwMode="auto">
          <a:xfrm>
            <a:off x="8651876" y="3644900"/>
            <a:ext cx="1044575" cy="1004888"/>
            <a:chOff x="7956376" y="1412776"/>
            <a:chExt cx="648072" cy="72008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D4AB1E2-AB02-E8AF-A45E-8388082475ED}"/>
                </a:ext>
              </a:extLst>
            </p:cNvPr>
            <p:cNvSpPr/>
            <p:nvPr/>
          </p:nvSpPr>
          <p:spPr>
            <a:xfrm>
              <a:off x="7956376" y="1412776"/>
              <a:ext cx="648072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zh-HK">
                <a:solidFill>
                  <a:srgbClr val="000000"/>
                </a:solidFill>
                <a:latin typeface="Comic Sans MS" pitchFamily="66" charset="0"/>
                <a:ea typeface="新細明體" panose="02020500000000000000" pitchFamily="18" charset="-120"/>
                <a:cs typeface="Arial" charset="0"/>
              </a:endParaRPr>
            </a:p>
          </p:txBody>
        </p:sp>
        <p:sp>
          <p:nvSpPr>
            <p:cNvPr id="32787" name="TextBox 21">
              <a:extLst>
                <a:ext uri="{FF2B5EF4-FFF2-40B4-BE49-F238E27FC236}">
                  <a16:creationId xmlns:a16="http://schemas.microsoft.com/office/drawing/2014/main" id="{91D1C66E-C0EB-881B-3551-71BAE068E1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7724" y="1464382"/>
              <a:ext cx="432048" cy="595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zh-HK" sz="4800" b="1">
                  <a:solidFill>
                    <a:srgbClr val="FF0000"/>
                  </a:solidFill>
                  <a:latin typeface="Comic Sans MS" panose="030F0702030302020204" pitchFamily="66" charset="0"/>
                  <a:ea typeface="新細明體" panose="02020500000000000000" pitchFamily="18" charset="-120"/>
                </a:rPr>
                <a:t>6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5AAF0472-3632-3CB9-3726-0371F0B22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1" y="6092825"/>
            <a:ext cx="7540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+4 </a:t>
            </a:r>
            <a:endParaRPr lang="en-GB" altLang="en-US" sz="320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215AF7-A9DF-B77A-F407-9D7A801DF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4625" y="6084888"/>
            <a:ext cx="604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C24DB326-1A91-35FD-7AD6-93C80D3F5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7069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3795" name="Rectangle 8">
            <a:extLst>
              <a:ext uri="{FF2B5EF4-FFF2-40B4-BE49-F238E27FC236}">
                <a16:creationId xmlns:a16="http://schemas.microsoft.com/office/drawing/2014/main" id="{5EF7B37B-14E5-E68C-F8FE-770932EB2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3640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3796" name="Rectangle 9">
            <a:extLst>
              <a:ext uri="{FF2B5EF4-FFF2-40B4-BE49-F238E27FC236}">
                <a16:creationId xmlns:a16="http://schemas.microsoft.com/office/drawing/2014/main" id="{4361B9A8-5181-C385-94DE-B0D52017E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0211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3797" name="Rectangle 10">
            <a:extLst>
              <a:ext uri="{FF2B5EF4-FFF2-40B4-BE49-F238E27FC236}">
                <a16:creationId xmlns:a16="http://schemas.microsoft.com/office/drawing/2014/main" id="{F5BCE607-9233-2A99-1366-5298AD00E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6782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40D7D60B-8FE8-DA8A-83B8-1C4FAD41B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3353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F4A0AFA7-403F-3830-49CC-A22F109CD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6495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D75CF650-BC5F-7C90-1F64-66D2B87F0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3066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591ADE86-03A5-8AF6-10CA-5BF9F158A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19637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32FCAF02-AF6B-E864-E968-431C003D2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16208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3803" name="Text Box 3">
            <a:extLst>
              <a:ext uri="{FF2B5EF4-FFF2-40B4-BE49-F238E27FC236}">
                <a16:creationId xmlns:a16="http://schemas.microsoft.com/office/drawing/2014/main" id="{7CB5170A-3CC0-A727-64E2-D48E9A384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0" y="6021388"/>
            <a:ext cx="55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 5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A2CB895-B2F5-0D1F-73AD-DCDCF8162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8" y="299878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21" name="Rectangle 17">
            <a:extLst>
              <a:ext uri="{FF2B5EF4-FFF2-40B4-BE49-F238E27FC236}">
                <a16:creationId xmlns:a16="http://schemas.microsoft.com/office/drawing/2014/main" id="{A0AE9FCC-695F-D592-64BA-6D0167151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3175" y="1268413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3806" name="AutoShape 19">
            <a:extLst>
              <a:ext uri="{FF2B5EF4-FFF2-40B4-BE49-F238E27FC236}">
                <a16:creationId xmlns:a16="http://schemas.microsoft.com/office/drawing/2014/main" id="{AEC29C1E-AC16-1494-A0C0-4D283CFE1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050" y="2998788"/>
            <a:ext cx="2808288" cy="1371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grpSp>
        <p:nvGrpSpPr>
          <p:cNvPr id="2" name="Group 183">
            <a:extLst>
              <a:ext uri="{FF2B5EF4-FFF2-40B4-BE49-F238E27FC236}">
                <a16:creationId xmlns:a16="http://schemas.microsoft.com/office/drawing/2014/main" id="{3404A193-C7D0-2300-BDB7-E597E33A7870}"/>
              </a:ext>
            </a:extLst>
          </p:cNvPr>
          <p:cNvGrpSpPr>
            <a:grpSpLocks/>
          </p:cNvGrpSpPr>
          <p:nvPr/>
        </p:nvGrpSpPr>
        <p:grpSpPr bwMode="auto">
          <a:xfrm>
            <a:off x="8651876" y="3644900"/>
            <a:ext cx="1044575" cy="1004888"/>
            <a:chOff x="7956376" y="1412776"/>
            <a:chExt cx="648072" cy="72008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B352544-E4E0-99A5-1588-B846E8A3ABD5}"/>
                </a:ext>
              </a:extLst>
            </p:cNvPr>
            <p:cNvSpPr/>
            <p:nvPr/>
          </p:nvSpPr>
          <p:spPr>
            <a:xfrm>
              <a:off x="7956376" y="1412776"/>
              <a:ext cx="648072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zh-HK">
                <a:solidFill>
                  <a:srgbClr val="000000"/>
                </a:solidFill>
                <a:latin typeface="Comic Sans MS" pitchFamily="66" charset="0"/>
                <a:ea typeface="新細明體" panose="02020500000000000000" pitchFamily="18" charset="-120"/>
                <a:cs typeface="Arial" charset="0"/>
              </a:endParaRPr>
            </a:p>
          </p:txBody>
        </p:sp>
        <p:sp>
          <p:nvSpPr>
            <p:cNvPr id="33814" name="TextBox 21">
              <a:extLst>
                <a:ext uri="{FF2B5EF4-FFF2-40B4-BE49-F238E27FC236}">
                  <a16:creationId xmlns:a16="http://schemas.microsoft.com/office/drawing/2014/main" id="{5EEDDE73-3A3D-5CAC-9D31-701AB230A2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7724" y="1464382"/>
              <a:ext cx="432048" cy="595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zh-HK" sz="4800" b="1">
                  <a:solidFill>
                    <a:srgbClr val="FF0000"/>
                  </a:solidFill>
                  <a:latin typeface="Comic Sans MS" panose="030F0702030302020204" pitchFamily="66" charset="0"/>
                  <a:ea typeface="新細明體" panose="02020500000000000000" pitchFamily="18" charset="-120"/>
                </a:rPr>
                <a:t>?</a:t>
              </a:r>
            </a:p>
          </p:txBody>
        </p:sp>
      </p:grpSp>
      <p:grpSp>
        <p:nvGrpSpPr>
          <p:cNvPr id="3" name="Group 183">
            <a:extLst>
              <a:ext uri="{FF2B5EF4-FFF2-40B4-BE49-F238E27FC236}">
                <a16:creationId xmlns:a16="http://schemas.microsoft.com/office/drawing/2014/main" id="{042528C0-AC7F-BDD7-5743-03A694B7B698}"/>
              </a:ext>
            </a:extLst>
          </p:cNvPr>
          <p:cNvGrpSpPr>
            <a:grpSpLocks/>
          </p:cNvGrpSpPr>
          <p:nvPr/>
        </p:nvGrpSpPr>
        <p:grpSpPr bwMode="auto">
          <a:xfrm>
            <a:off x="8651876" y="3644900"/>
            <a:ext cx="1044575" cy="1004888"/>
            <a:chOff x="7956376" y="1412776"/>
            <a:chExt cx="648072" cy="72008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0034DD7-C053-ED1D-A697-6501BE773A4B}"/>
                </a:ext>
              </a:extLst>
            </p:cNvPr>
            <p:cNvSpPr/>
            <p:nvPr/>
          </p:nvSpPr>
          <p:spPr>
            <a:xfrm>
              <a:off x="7956376" y="1412776"/>
              <a:ext cx="648072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zh-HK">
                <a:solidFill>
                  <a:srgbClr val="000000"/>
                </a:solidFill>
                <a:latin typeface="Comic Sans MS" pitchFamily="66" charset="0"/>
                <a:ea typeface="新細明體" panose="02020500000000000000" pitchFamily="18" charset="-120"/>
                <a:cs typeface="Arial" charset="0"/>
              </a:endParaRPr>
            </a:p>
          </p:txBody>
        </p:sp>
        <p:sp>
          <p:nvSpPr>
            <p:cNvPr id="33812" name="TextBox 21">
              <a:extLst>
                <a:ext uri="{FF2B5EF4-FFF2-40B4-BE49-F238E27FC236}">
                  <a16:creationId xmlns:a16="http://schemas.microsoft.com/office/drawing/2014/main" id="{A6396CBD-8878-D0F3-3E52-CEB7ABF8C0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7724" y="1464382"/>
              <a:ext cx="432048" cy="595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zh-HK" sz="4800" b="1">
                  <a:solidFill>
                    <a:srgbClr val="FF0000"/>
                  </a:solidFill>
                  <a:latin typeface="Comic Sans MS" panose="030F0702030302020204" pitchFamily="66" charset="0"/>
                  <a:ea typeface="新細明體" panose="02020500000000000000" pitchFamily="18" charset="-120"/>
                </a:rPr>
                <a:t>4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F87C688-28A4-C271-A0F5-5B6F9203D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6021388"/>
            <a:ext cx="755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+6 </a:t>
            </a:r>
            <a:endParaRPr lang="en-GB" altLang="en-US" sz="3200">
              <a:solidFill>
                <a:prstClr val="black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B94C8F-4101-963C-30F6-988986160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1" y="6021388"/>
            <a:ext cx="606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-7</a:t>
            </a:r>
            <a:endParaRPr lang="en-GB" altLang="en-US" sz="32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1" grpId="0" animBg="1"/>
      <p:bldP spid="21" grpId="1" animBg="1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>
            <a:extLst>
              <a:ext uri="{FF2B5EF4-FFF2-40B4-BE49-F238E27FC236}">
                <a16:creationId xmlns:a16="http://schemas.microsoft.com/office/drawing/2014/main" id="{C0B1DB19-43D6-5D4C-3BBE-DDE624FBC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6021388"/>
            <a:ext cx="557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 9</a:t>
            </a:r>
          </a:p>
        </p:txBody>
      </p:sp>
      <p:sp>
        <p:nvSpPr>
          <p:cNvPr id="34819" name="Rectangle 4">
            <a:extLst>
              <a:ext uri="{FF2B5EF4-FFF2-40B4-BE49-F238E27FC236}">
                <a16:creationId xmlns:a16="http://schemas.microsoft.com/office/drawing/2014/main" id="{6B81468F-0D12-2C6B-02B4-665ECEFB8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57356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4820" name="Rectangle 5">
            <a:extLst>
              <a:ext uri="{FF2B5EF4-FFF2-40B4-BE49-F238E27FC236}">
                <a16:creationId xmlns:a16="http://schemas.microsoft.com/office/drawing/2014/main" id="{783676F0-DDED-B895-0FF4-A9FE304EA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53927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4821" name="Rectangle 6">
            <a:extLst>
              <a:ext uri="{FF2B5EF4-FFF2-40B4-BE49-F238E27FC236}">
                <a16:creationId xmlns:a16="http://schemas.microsoft.com/office/drawing/2014/main" id="{0E9B393B-9228-4160-56BA-D99C12768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50498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4822" name="Rectangle 7">
            <a:extLst>
              <a:ext uri="{FF2B5EF4-FFF2-40B4-BE49-F238E27FC236}">
                <a16:creationId xmlns:a16="http://schemas.microsoft.com/office/drawing/2014/main" id="{62351014-DF88-E794-3247-9F43333B5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7069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4823" name="Rectangle 8">
            <a:extLst>
              <a:ext uri="{FF2B5EF4-FFF2-40B4-BE49-F238E27FC236}">
                <a16:creationId xmlns:a16="http://schemas.microsoft.com/office/drawing/2014/main" id="{2FEDCC1A-8EEA-C2EB-6E9E-6006C9094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3640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4824" name="Rectangle 9">
            <a:extLst>
              <a:ext uri="{FF2B5EF4-FFF2-40B4-BE49-F238E27FC236}">
                <a16:creationId xmlns:a16="http://schemas.microsoft.com/office/drawing/2014/main" id="{A0131930-2282-3A5A-D598-D0629CDD1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0211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4825" name="Rectangle 10">
            <a:extLst>
              <a:ext uri="{FF2B5EF4-FFF2-40B4-BE49-F238E27FC236}">
                <a16:creationId xmlns:a16="http://schemas.microsoft.com/office/drawing/2014/main" id="{0BE71668-C8AA-C84B-356F-23DCFC0ED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6782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4826" name="Rectangle 11">
            <a:extLst>
              <a:ext uri="{FF2B5EF4-FFF2-40B4-BE49-F238E27FC236}">
                <a16:creationId xmlns:a16="http://schemas.microsoft.com/office/drawing/2014/main" id="{2A6205A4-B4D4-5A9F-11DF-AEE62236B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3353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4827" name="Rectangle 12">
            <a:extLst>
              <a:ext uri="{FF2B5EF4-FFF2-40B4-BE49-F238E27FC236}">
                <a16:creationId xmlns:a16="http://schemas.microsoft.com/office/drawing/2014/main" id="{9EADA8E4-BD27-A199-C23F-BCEC38A0B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9924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2" name="Group 13">
            <a:extLst>
              <a:ext uri="{FF2B5EF4-FFF2-40B4-BE49-F238E27FC236}">
                <a16:creationId xmlns:a16="http://schemas.microsoft.com/office/drawing/2014/main" id="{BDD6A611-100A-CD57-8A81-D85A08CE9165}"/>
              </a:ext>
            </a:extLst>
          </p:cNvPr>
          <p:cNvGrpSpPr>
            <a:grpSpLocks/>
          </p:cNvGrpSpPr>
          <p:nvPr/>
        </p:nvGrpSpPr>
        <p:grpSpPr bwMode="auto">
          <a:xfrm>
            <a:off x="5080000" y="1277938"/>
            <a:ext cx="508000" cy="1657350"/>
            <a:chOff x="2240" y="360"/>
            <a:chExt cx="320" cy="1044"/>
          </a:xfrm>
        </p:grpSpPr>
        <p:sp>
          <p:nvSpPr>
            <p:cNvPr id="34838" name="Rectangle 14">
              <a:extLst>
                <a:ext uri="{FF2B5EF4-FFF2-40B4-BE49-F238E27FC236}">
                  <a16:creationId xmlns:a16="http://schemas.microsoft.com/office/drawing/2014/main" id="{28AA64B8-454B-7744-F338-ED4A3618F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1224"/>
              <a:ext cx="320" cy="180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HK" altLang="zh-HK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34839" name="Rectangle 15">
              <a:extLst>
                <a:ext uri="{FF2B5EF4-FFF2-40B4-BE49-F238E27FC236}">
                  <a16:creationId xmlns:a16="http://schemas.microsoft.com/office/drawing/2014/main" id="{6DAF06E7-F6BF-E70D-4124-06264064D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1008"/>
              <a:ext cx="320" cy="180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HK" altLang="zh-HK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34840" name="Rectangle 16">
              <a:extLst>
                <a:ext uri="{FF2B5EF4-FFF2-40B4-BE49-F238E27FC236}">
                  <a16:creationId xmlns:a16="http://schemas.microsoft.com/office/drawing/2014/main" id="{D16B1450-7640-05CC-528F-085CCDF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792"/>
              <a:ext cx="320" cy="180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HK" altLang="zh-HK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34841" name="Rectangle 17">
              <a:extLst>
                <a:ext uri="{FF2B5EF4-FFF2-40B4-BE49-F238E27FC236}">
                  <a16:creationId xmlns:a16="http://schemas.microsoft.com/office/drawing/2014/main" id="{B5FB65E5-5DEA-8999-2C9B-8DF168EB8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576"/>
              <a:ext cx="320" cy="180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HK" altLang="zh-HK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34842" name="Rectangle 18">
              <a:extLst>
                <a:ext uri="{FF2B5EF4-FFF2-40B4-BE49-F238E27FC236}">
                  <a16:creationId xmlns:a16="http://schemas.microsoft.com/office/drawing/2014/main" id="{1B4CB2FB-DEDF-9076-3695-233238A74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360"/>
              <a:ext cx="320" cy="180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</p:spPr>
          <p:txBody>
            <a:bodyPr wrap="none" anchor="ctr"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HK" altLang="zh-HK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34829" name="AutoShape 19">
            <a:extLst>
              <a:ext uri="{FF2B5EF4-FFF2-40B4-BE49-F238E27FC236}">
                <a16:creationId xmlns:a16="http://schemas.microsoft.com/office/drawing/2014/main" id="{A8F01607-B7A9-647E-A55C-8CA44E5C7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050" y="3352800"/>
            <a:ext cx="2808288" cy="1371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grpSp>
        <p:nvGrpSpPr>
          <p:cNvPr id="3" name="Group 183">
            <a:extLst>
              <a:ext uri="{FF2B5EF4-FFF2-40B4-BE49-F238E27FC236}">
                <a16:creationId xmlns:a16="http://schemas.microsoft.com/office/drawing/2014/main" id="{24C6DF49-589A-41A9-CA0B-5CEE494645B5}"/>
              </a:ext>
            </a:extLst>
          </p:cNvPr>
          <p:cNvGrpSpPr>
            <a:grpSpLocks/>
          </p:cNvGrpSpPr>
          <p:nvPr/>
        </p:nvGrpSpPr>
        <p:grpSpPr bwMode="auto">
          <a:xfrm>
            <a:off x="8651876" y="3644900"/>
            <a:ext cx="1044575" cy="1004888"/>
            <a:chOff x="7956376" y="1412776"/>
            <a:chExt cx="648072" cy="720080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CD76DA3-5D38-C94B-E9D7-B6FAE5466E86}"/>
                </a:ext>
              </a:extLst>
            </p:cNvPr>
            <p:cNvSpPr/>
            <p:nvPr/>
          </p:nvSpPr>
          <p:spPr>
            <a:xfrm>
              <a:off x="7956376" y="1412776"/>
              <a:ext cx="648072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zh-HK">
                <a:solidFill>
                  <a:srgbClr val="000000"/>
                </a:solidFill>
                <a:latin typeface="Comic Sans MS" pitchFamily="66" charset="0"/>
                <a:ea typeface="新細明體" panose="02020500000000000000" pitchFamily="18" charset="-120"/>
                <a:cs typeface="Arial" charset="0"/>
              </a:endParaRPr>
            </a:p>
          </p:txBody>
        </p:sp>
        <p:sp>
          <p:nvSpPr>
            <p:cNvPr id="34837" name="TextBox 21">
              <a:extLst>
                <a:ext uri="{FF2B5EF4-FFF2-40B4-BE49-F238E27FC236}">
                  <a16:creationId xmlns:a16="http://schemas.microsoft.com/office/drawing/2014/main" id="{F14A54BD-D327-98A2-1AC6-9B1362A973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7724" y="1464382"/>
              <a:ext cx="432048" cy="595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zh-HK" sz="4800" b="1">
                  <a:solidFill>
                    <a:srgbClr val="FF0000"/>
                  </a:solidFill>
                  <a:latin typeface="Comic Sans MS" panose="030F0702030302020204" pitchFamily="66" charset="0"/>
                  <a:ea typeface="新細明體" panose="02020500000000000000" pitchFamily="18" charset="-120"/>
                </a:rPr>
                <a:t>?</a:t>
              </a:r>
            </a:p>
          </p:txBody>
        </p:sp>
      </p:grpSp>
      <p:grpSp>
        <p:nvGrpSpPr>
          <p:cNvPr id="4" name="Group 183">
            <a:extLst>
              <a:ext uri="{FF2B5EF4-FFF2-40B4-BE49-F238E27FC236}">
                <a16:creationId xmlns:a16="http://schemas.microsoft.com/office/drawing/2014/main" id="{AC599809-C824-5BAE-42AF-A762C39B6E35}"/>
              </a:ext>
            </a:extLst>
          </p:cNvPr>
          <p:cNvGrpSpPr>
            <a:grpSpLocks/>
          </p:cNvGrpSpPr>
          <p:nvPr/>
        </p:nvGrpSpPr>
        <p:grpSpPr bwMode="auto">
          <a:xfrm>
            <a:off x="8651876" y="3644900"/>
            <a:ext cx="1044575" cy="1004888"/>
            <a:chOff x="7956376" y="1412776"/>
            <a:chExt cx="648072" cy="72008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E156EF7-0DC2-60C9-C29F-BED0C1546102}"/>
                </a:ext>
              </a:extLst>
            </p:cNvPr>
            <p:cNvSpPr/>
            <p:nvPr/>
          </p:nvSpPr>
          <p:spPr>
            <a:xfrm>
              <a:off x="7956376" y="1412776"/>
              <a:ext cx="648072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zh-HK">
                <a:solidFill>
                  <a:srgbClr val="000000"/>
                </a:solidFill>
                <a:latin typeface="Comic Sans MS" pitchFamily="66" charset="0"/>
                <a:ea typeface="新細明體" panose="02020500000000000000" pitchFamily="18" charset="-120"/>
                <a:cs typeface="Arial" charset="0"/>
              </a:endParaRPr>
            </a:p>
          </p:txBody>
        </p:sp>
        <p:sp>
          <p:nvSpPr>
            <p:cNvPr id="34835" name="TextBox 21">
              <a:extLst>
                <a:ext uri="{FF2B5EF4-FFF2-40B4-BE49-F238E27FC236}">
                  <a16:creationId xmlns:a16="http://schemas.microsoft.com/office/drawing/2014/main" id="{0F72F974-DAE4-7F77-9C4F-E8D77D14A7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7724" y="1464382"/>
              <a:ext cx="432048" cy="595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zh-HK" sz="4800" b="1">
                  <a:solidFill>
                    <a:srgbClr val="FF0000"/>
                  </a:solidFill>
                  <a:latin typeface="Comic Sans MS" panose="030F0702030302020204" pitchFamily="66" charset="0"/>
                  <a:ea typeface="新細明體" panose="02020500000000000000" pitchFamily="18" charset="-120"/>
                </a:rPr>
                <a:t>9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8CD1D8A0-3515-EF9A-A301-09B46FAB4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6092825"/>
            <a:ext cx="7556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+5 </a:t>
            </a:r>
            <a:endParaRPr lang="en-GB" altLang="en-US" sz="3200">
              <a:solidFill>
                <a:prstClr val="black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16B39AE-FBC8-FC8B-CBCF-2FDAA1D6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6092825"/>
            <a:ext cx="6064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-5</a:t>
            </a:r>
            <a:endParaRPr lang="en-GB" altLang="en-US" sz="32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>
            <a:extLst>
              <a:ext uri="{FF2B5EF4-FFF2-40B4-BE49-F238E27FC236}">
                <a16:creationId xmlns:a16="http://schemas.microsoft.com/office/drawing/2014/main" id="{3DBDCA29-32CA-B933-7703-D0E712E4F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6021388"/>
            <a:ext cx="55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 8</a:t>
            </a:r>
          </a:p>
        </p:txBody>
      </p:sp>
      <p:sp>
        <p:nvSpPr>
          <p:cNvPr id="35843" name="Rectangle 5">
            <a:extLst>
              <a:ext uri="{FF2B5EF4-FFF2-40B4-BE49-F238E27FC236}">
                <a16:creationId xmlns:a16="http://schemas.microsoft.com/office/drawing/2014/main" id="{F64C8672-5C8F-996D-DB17-C80716CE9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53927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5844" name="Rectangle 6">
            <a:extLst>
              <a:ext uri="{FF2B5EF4-FFF2-40B4-BE49-F238E27FC236}">
                <a16:creationId xmlns:a16="http://schemas.microsoft.com/office/drawing/2014/main" id="{EFB6B35A-36AA-8BD0-95C5-7B341B191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50498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5845" name="Rectangle 7">
            <a:extLst>
              <a:ext uri="{FF2B5EF4-FFF2-40B4-BE49-F238E27FC236}">
                <a16:creationId xmlns:a16="http://schemas.microsoft.com/office/drawing/2014/main" id="{4D7F51B9-0E93-35D0-46B5-F98B9ADF8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7069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5846" name="Rectangle 8">
            <a:extLst>
              <a:ext uri="{FF2B5EF4-FFF2-40B4-BE49-F238E27FC236}">
                <a16:creationId xmlns:a16="http://schemas.microsoft.com/office/drawing/2014/main" id="{7B66DE8F-4067-EF76-7DD7-CD8281800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3640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5847" name="Rectangle 9">
            <a:extLst>
              <a:ext uri="{FF2B5EF4-FFF2-40B4-BE49-F238E27FC236}">
                <a16:creationId xmlns:a16="http://schemas.microsoft.com/office/drawing/2014/main" id="{BE0EDE5F-6541-11B8-2DC6-33D953E50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0211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5848" name="Rectangle 10">
            <a:extLst>
              <a:ext uri="{FF2B5EF4-FFF2-40B4-BE49-F238E27FC236}">
                <a16:creationId xmlns:a16="http://schemas.microsoft.com/office/drawing/2014/main" id="{D7631FEA-8DF0-C36D-019F-0BD530BE5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6782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5849" name="Rectangle 11">
            <a:extLst>
              <a:ext uri="{FF2B5EF4-FFF2-40B4-BE49-F238E27FC236}">
                <a16:creationId xmlns:a16="http://schemas.microsoft.com/office/drawing/2014/main" id="{34A99C4F-EA3D-88C6-F638-773734926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3353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5850" name="Rectangle 12">
            <a:extLst>
              <a:ext uri="{FF2B5EF4-FFF2-40B4-BE49-F238E27FC236}">
                <a16:creationId xmlns:a16="http://schemas.microsoft.com/office/drawing/2014/main" id="{D525FA22-3093-7774-098B-C1850A499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9924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087" name="Rectangle 14">
            <a:extLst>
              <a:ext uri="{FF2B5EF4-FFF2-40B4-BE49-F238E27FC236}">
                <a16:creationId xmlns:a16="http://schemas.microsoft.com/office/drawing/2014/main" id="{13906BC5-4728-67C6-D30D-384FEA9DA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6495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088" name="Rectangle 15">
            <a:extLst>
              <a:ext uri="{FF2B5EF4-FFF2-40B4-BE49-F238E27FC236}">
                <a16:creationId xmlns:a16="http://schemas.microsoft.com/office/drawing/2014/main" id="{F0DB8588-6BA9-1A63-CCB3-9B036AB7A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3066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089" name="Rectangle 16">
            <a:extLst>
              <a:ext uri="{FF2B5EF4-FFF2-40B4-BE49-F238E27FC236}">
                <a16:creationId xmlns:a16="http://schemas.microsoft.com/office/drawing/2014/main" id="{1FA46D56-1079-6457-E895-1AF9F9303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19637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090" name="Rectangle 17">
            <a:extLst>
              <a:ext uri="{FF2B5EF4-FFF2-40B4-BE49-F238E27FC236}">
                <a16:creationId xmlns:a16="http://schemas.microsoft.com/office/drawing/2014/main" id="{57F3A94C-89D3-DBBC-E578-F7BBD2135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16208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091" name="Rectangle 18">
            <a:extLst>
              <a:ext uri="{FF2B5EF4-FFF2-40B4-BE49-F238E27FC236}">
                <a16:creationId xmlns:a16="http://schemas.microsoft.com/office/drawing/2014/main" id="{D23B0983-AC49-328C-355F-A6D00F4DC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12779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5856" name="AutoShape 19">
            <a:extLst>
              <a:ext uri="{FF2B5EF4-FFF2-40B4-BE49-F238E27FC236}">
                <a16:creationId xmlns:a16="http://schemas.microsoft.com/office/drawing/2014/main" id="{89FF04B6-F707-A6FB-4EA1-954B033BD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050" y="3281363"/>
            <a:ext cx="2808288" cy="1371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grpSp>
        <p:nvGrpSpPr>
          <p:cNvPr id="2" name="Group 183">
            <a:extLst>
              <a:ext uri="{FF2B5EF4-FFF2-40B4-BE49-F238E27FC236}">
                <a16:creationId xmlns:a16="http://schemas.microsoft.com/office/drawing/2014/main" id="{ADA338CB-966F-BCFD-F316-9E8E753959F4}"/>
              </a:ext>
            </a:extLst>
          </p:cNvPr>
          <p:cNvGrpSpPr>
            <a:grpSpLocks/>
          </p:cNvGrpSpPr>
          <p:nvPr/>
        </p:nvGrpSpPr>
        <p:grpSpPr bwMode="auto">
          <a:xfrm>
            <a:off x="8651876" y="3644900"/>
            <a:ext cx="1044575" cy="1004888"/>
            <a:chOff x="7956376" y="1412776"/>
            <a:chExt cx="648072" cy="72008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CB44971-1684-31B1-605D-778B3FDF85ED}"/>
                </a:ext>
              </a:extLst>
            </p:cNvPr>
            <p:cNvSpPr/>
            <p:nvPr/>
          </p:nvSpPr>
          <p:spPr>
            <a:xfrm>
              <a:off x="7956376" y="1412776"/>
              <a:ext cx="648072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zh-HK">
                <a:solidFill>
                  <a:srgbClr val="000000"/>
                </a:solidFill>
                <a:latin typeface="Comic Sans MS" pitchFamily="66" charset="0"/>
                <a:ea typeface="新細明體" panose="02020500000000000000" pitchFamily="18" charset="-120"/>
                <a:cs typeface="Arial" charset="0"/>
              </a:endParaRPr>
            </a:p>
          </p:txBody>
        </p:sp>
        <p:sp>
          <p:nvSpPr>
            <p:cNvPr id="35864" name="TextBox 21">
              <a:extLst>
                <a:ext uri="{FF2B5EF4-FFF2-40B4-BE49-F238E27FC236}">
                  <a16:creationId xmlns:a16="http://schemas.microsoft.com/office/drawing/2014/main" id="{FC4CB4EB-D9D2-3D97-F2B2-47AA75BE9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7724" y="1464382"/>
              <a:ext cx="432048" cy="595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zh-HK" sz="4800" b="1">
                  <a:solidFill>
                    <a:srgbClr val="FF0000"/>
                  </a:solidFill>
                  <a:latin typeface="Comic Sans MS" panose="030F0702030302020204" pitchFamily="66" charset="0"/>
                  <a:ea typeface="新細明體" panose="02020500000000000000" pitchFamily="18" charset="-120"/>
                </a:rPr>
                <a:t>?</a:t>
              </a:r>
            </a:p>
          </p:txBody>
        </p:sp>
      </p:grpSp>
      <p:grpSp>
        <p:nvGrpSpPr>
          <p:cNvPr id="3" name="Group 183">
            <a:extLst>
              <a:ext uri="{FF2B5EF4-FFF2-40B4-BE49-F238E27FC236}">
                <a16:creationId xmlns:a16="http://schemas.microsoft.com/office/drawing/2014/main" id="{0F6AE908-92EE-B35F-10C7-FA1237E361C6}"/>
              </a:ext>
            </a:extLst>
          </p:cNvPr>
          <p:cNvGrpSpPr>
            <a:grpSpLocks/>
          </p:cNvGrpSpPr>
          <p:nvPr/>
        </p:nvGrpSpPr>
        <p:grpSpPr bwMode="auto">
          <a:xfrm>
            <a:off x="8651876" y="3644900"/>
            <a:ext cx="1044575" cy="1004888"/>
            <a:chOff x="7956376" y="1412776"/>
            <a:chExt cx="648072" cy="72008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18497FC-DA08-DC84-6357-4B25981BEE0D}"/>
                </a:ext>
              </a:extLst>
            </p:cNvPr>
            <p:cNvSpPr/>
            <p:nvPr/>
          </p:nvSpPr>
          <p:spPr>
            <a:xfrm>
              <a:off x="7956376" y="1412776"/>
              <a:ext cx="648072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zh-HK">
                <a:solidFill>
                  <a:srgbClr val="000000"/>
                </a:solidFill>
                <a:latin typeface="Comic Sans MS" pitchFamily="66" charset="0"/>
                <a:ea typeface="新細明體" panose="02020500000000000000" pitchFamily="18" charset="-120"/>
                <a:cs typeface="Arial" charset="0"/>
              </a:endParaRPr>
            </a:p>
          </p:txBody>
        </p:sp>
        <p:sp>
          <p:nvSpPr>
            <p:cNvPr id="35862" name="TextBox 21">
              <a:extLst>
                <a:ext uri="{FF2B5EF4-FFF2-40B4-BE49-F238E27FC236}">
                  <a16:creationId xmlns:a16="http://schemas.microsoft.com/office/drawing/2014/main" id="{73F858F3-1257-0774-AAE4-479E24F2B5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7724" y="1464382"/>
              <a:ext cx="432048" cy="595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zh-HK" sz="4800" b="1">
                  <a:solidFill>
                    <a:srgbClr val="FF0000"/>
                  </a:solidFill>
                  <a:latin typeface="Comic Sans MS" panose="030F0702030302020204" pitchFamily="66" charset="0"/>
                  <a:ea typeface="新細明體" panose="02020500000000000000" pitchFamily="18" charset="-120"/>
                </a:rPr>
                <a:t>9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CBCA0605-79C0-72B6-591C-536E7B44A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6011864"/>
            <a:ext cx="7556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+5 </a:t>
            </a:r>
            <a:endParaRPr lang="en-GB" altLang="en-US" sz="3200">
              <a:solidFill>
                <a:prstClr val="black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93EEC9-3A2F-07DA-EC17-1A4EEDC38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064" y="6011864"/>
            <a:ext cx="6064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-4</a:t>
            </a:r>
            <a:endParaRPr lang="en-GB" altLang="en-US" sz="32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 animBg="1"/>
      <p:bldP spid="3088" grpId="0" animBg="1"/>
      <p:bldP spid="3088" grpId="1" animBg="1"/>
      <p:bldP spid="3089" grpId="0" animBg="1"/>
      <p:bldP spid="3089" grpId="1" animBg="1"/>
      <p:bldP spid="3090" grpId="0" animBg="1"/>
      <p:bldP spid="3090" grpId="1" animBg="1"/>
      <p:bldP spid="3091" grpId="0" animBg="1"/>
      <p:bldP spid="3091" grpId="1" animBg="1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85E981FD-BDA4-0EFA-CE7C-76D39F1E0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913" y="6126163"/>
            <a:ext cx="55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 7</a:t>
            </a:r>
          </a:p>
        </p:txBody>
      </p:sp>
      <p:sp>
        <p:nvSpPr>
          <p:cNvPr id="36867" name="Rectangle 6">
            <a:extLst>
              <a:ext uri="{FF2B5EF4-FFF2-40B4-BE49-F238E27FC236}">
                <a16:creationId xmlns:a16="http://schemas.microsoft.com/office/drawing/2014/main" id="{FEF1310A-385F-D6C3-802D-F9062F7C9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50498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6868" name="Rectangle 7">
            <a:extLst>
              <a:ext uri="{FF2B5EF4-FFF2-40B4-BE49-F238E27FC236}">
                <a16:creationId xmlns:a16="http://schemas.microsoft.com/office/drawing/2014/main" id="{687FF922-1E13-F858-0171-E858EE2A1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7069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6869" name="Rectangle 8">
            <a:extLst>
              <a:ext uri="{FF2B5EF4-FFF2-40B4-BE49-F238E27FC236}">
                <a16:creationId xmlns:a16="http://schemas.microsoft.com/office/drawing/2014/main" id="{7933D5CA-BFAD-BCF9-FC1F-FF40F3537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3640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6870" name="Rectangle 9">
            <a:extLst>
              <a:ext uri="{FF2B5EF4-FFF2-40B4-BE49-F238E27FC236}">
                <a16:creationId xmlns:a16="http://schemas.microsoft.com/office/drawing/2014/main" id="{8E5E5396-17A6-F48B-5083-1AE127FC5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40211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6871" name="Rectangle 10">
            <a:extLst>
              <a:ext uri="{FF2B5EF4-FFF2-40B4-BE49-F238E27FC236}">
                <a16:creationId xmlns:a16="http://schemas.microsoft.com/office/drawing/2014/main" id="{AF7CB485-FABE-64F7-9A41-F84D5DD55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6782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6872" name="Rectangle 11">
            <a:extLst>
              <a:ext uri="{FF2B5EF4-FFF2-40B4-BE49-F238E27FC236}">
                <a16:creationId xmlns:a16="http://schemas.microsoft.com/office/drawing/2014/main" id="{FFE29AC2-9081-F404-4B57-7C0DB0CA7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3353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084" name="Rectangle 12">
            <a:extLst>
              <a:ext uri="{FF2B5EF4-FFF2-40B4-BE49-F238E27FC236}">
                <a16:creationId xmlns:a16="http://schemas.microsoft.com/office/drawing/2014/main" id="{18981D54-EE94-8AE9-0E68-CC677C433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992438"/>
            <a:ext cx="508000" cy="28575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sp>
        <p:nvSpPr>
          <p:cNvPr id="3087" name="Rectangle 14">
            <a:extLst>
              <a:ext uri="{FF2B5EF4-FFF2-40B4-BE49-F238E27FC236}">
                <a16:creationId xmlns:a16="http://schemas.microsoft.com/office/drawing/2014/main" id="{1D0275F0-0945-1444-2F0E-CFB4AD9FE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6495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088" name="Rectangle 15">
            <a:extLst>
              <a:ext uri="{FF2B5EF4-FFF2-40B4-BE49-F238E27FC236}">
                <a16:creationId xmlns:a16="http://schemas.microsoft.com/office/drawing/2014/main" id="{34EAEFBC-5184-2B7F-EE66-AAD8E43CF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3066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089" name="Rectangle 16">
            <a:extLst>
              <a:ext uri="{FF2B5EF4-FFF2-40B4-BE49-F238E27FC236}">
                <a16:creationId xmlns:a16="http://schemas.microsoft.com/office/drawing/2014/main" id="{926F10F5-0D40-AB4C-0974-92A37394C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19637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090" name="Rectangle 17">
            <a:extLst>
              <a:ext uri="{FF2B5EF4-FFF2-40B4-BE49-F238E27FC236}">
                <a16:creationId xmlns:a16="http://schemas.microsoft.com/office/drawing/2014/main" id="{A8CC56B4-1EBB-3375-4300-672B4CA7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1620838"/>
            <a:ext cx="508000" cy="28575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6878" name="AutoShape 19">
            <a:extLst>
              <a:ext uri="{FF2B5EF4-FFF2-40B4-BE49-F238E27FC236}">
                <a16:creationId xmlns:a16="http://schemas.microsoft.com/office/drawing/2014/main" id="{F14BDB2F-9A52-3EA9-6607-C9565AAE3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4" y="2997200"/>
            <a:ext cx="2808287" cy="1371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HK" altLang="zh-HK">
              <a:solidFill>
                <a:srgbClr val="000000"/>
              </a:solidFill>
              <a:latin typeface="Comic Sans MS" panose="030F0702030302020204" pitchFamily="66" charset="0"/>
              <a:ea typeface="新細明體" panose="02020500000000000000" pitchFamily="18" charset="-120"/>
            </a:endParaRPr>
          </a:p>
        </p:txBody>
      </p:sp>
      <p:grpSp>
        <p:nvGrpSpPr>
          <p:cNvPr id="2" name="Group 183">
            <a:extLst>
              <a:ext uri="{FF2B5EF4-FFF2-40B4-BE49-F238E27FC236}">
                <a16:creationId xmlns:a16="http://schemas.microsoft.com/office/drawing/2014/main" id="{9AD0BE0B-A6A2-D121-EEF7-A0E04E3772C9}"/>
              </a:ext>
            </a:extLst>
          </p:cNvPr>
          <p:cNvGrpSpPr>
            <a:grpSpLocks/>
          </p:cNvGrpSpPr>
          <p:nvPr/>
        </p:nvGrpSpPr>
        <p:grpSpPr bwMode="auto">
          <a:xfrm>
            <a:off x="8651876" y="3644900"/>
            <a:ext cx="1044575" cy="1004888"/>
            <a:chOff x="7956376" y="1412776"/>
            <a:chExt cx="648072" cy="72008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BC8B6FD-0838-A9B5-E509-FC63DBCBE876}"/>
                </a:ext>
              </a:extLst>
            </p:cNvPr>
            <p:cNvSpPr/>
            <p:nvPr/>
          </p:nvSpPr>
          <p:spPr>
            <a:xfrm>
              <a:off x="7956376" y="1412776"/>
              <a:ext cx="648072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zh-HK">
                <a:solidFill>
                  <a:srgbClr val="000000"/>
                </a:solidFill>
                <a:latin typeface="Comic Sans MS" pitchFamily="66" charset="0"/>
                <a:ea typeface="新細明體" panose="02020500000000000000" pitchFamily="18" charset="-120"/>
                <a:cs typeface="Arial" charset="0"/>
              </a:endParaRPr>
            </a:p>
          </p:txBody>
        </p:sp>
        <p:sp>
          <p:nvSpPr>
            <p:cNvPr id="36886" name="TextBox 21">
              <a:extLst>
                <a:ext uri="{FF2B5EF4-FFF2-40B4-BE49-F238E27FC236}">
                  <a16:creationId xmlns:a16="http://schemas.microsoft.com/office/drawing/2014/main" id="{47B71E53-41C6-B3AB-8174-D1F23D9D6F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7724" y="1464382"/>
              <a:ext cx="432048" cy="595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zh-HK" sz="4800" b="1">
                  <a:solidFill>
                    <a:srgbClr val="FF0000"/>
                  </a:solidFill>
                  <a:latin typeface="Comic Sans MS" panose="030F0702030302020204" pitchFamily="66" charset="0"/>
                  <a:ea typeface="新細明體" panose="02020500000000000000" pitchFamily="18" charset="-120"/>
                </a:rPr>
                <a:t>?</a:t>
              </a:r>
            </a:p>
          </p:txBody>
        </p:sp>
      </p:grpSp>
      <p:grpSp>
        <p:nvGrpSpPr>
          <p:cNvPr id="3" name="Group 183">
            <a:extLst>
              <a:ext uri="{FF2B5EF4-FFF2-40B4-BE49-F238E27FC236}">
                <a16:creationId xmlns:a16="http://schemas.microsoft.com/office/drawing/2014/main" id="{34B8B77C-4244-87D7-260F-F8CF6ED10D5E}"/>
              </a:ext>
            </a:extLst>
          </p:cNvPr>
          <p:cNvGrpSpPr>
            <a:grpSpLocks/>
          </p:cNvGrpSpPr>
          <p:nvPr/>
        </p:nvGrpSpPr>
        <p:grpSpPr bwMode="auto">
          <a:xfrm>
            <a:off x="8651876" y="3644900"/>
            <a:ext cx="1044575" cy="1004888"/>
            <a:chOff x="7956376" y="1412776"/>
            <a:chExt cx="648072" cy="72008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7B8CD2C-1693-5404-6A74-E2DB5A1CF4CD}"/>
                </a:ext>
              </a:extLst>
            </p:cNvPr>
            <p:cNvSpPr/>
            <p:nvPr/>
          </p:nvSpPr>
          <p:spPr>
            <a:xfrm>
              <a:off x="7956376" y="1412776"/>
              <a:ext cx="648072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zh-HK">
                <a:solidFill>
                  <a:srgbClr val="000000"/>
                </a:solidFill>
                <a:latin typeface="Comic Sans MS" pitchFamily="66" charset="0"/>
                <a:ea typeface="新細明體" panose="02020500000000000000" pitchFamily="18" charset="-120"/>
                <a:cs typeface="Arial" charset="0"/>
              </a:endParaRPr>
            </a:p>
          </p:txBody>
        </p:sp>
        <p:sp>
          <p:nvSpPr>
            <p:cNvPr id="36884" name="TextBox 21">
              <a:extLst>
                <a:ext uri="{FF2B5EF4-FFF2-40B4-BE49-F238E27FC236}">
                  <a16:creationId xmlns:a16="http://schemas.microsoft.com/office/drawing/2014/main" id="{B8D7885B-9132-72DA-9BF4-BDE7C5D2B9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7724" y="1464382"/>
              <a:ext cx="432048" cy="595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zh-HK" sz="4800" b="1">
                  <a:solidFill>
                    <a:srgbClr val="FF0000"/>
                  </a:solidFill>
                  <a:latin typeface="Comic Sans MS" panose="030F0702030302020204" pitchFamily="66" charset="0"/>
                  <a:ea typeface="新細明體" panose="02020500000000000000" pitchFamily="18" charset="-120"/>
                </a:rPr>
                <a:t>6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CC0981B-AB47-8BB5-CE53-F1BA6A314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6165850"/>
            <a:ext cx="755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+4 </a:t>
            </a:r>
            <a:endParaRPr lang="en-GB" altLang="en-US" sz="3200">
              <a:solidFill>
                <a:prstClr val="black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B6AD21E-256D-C7D5-B5E9-7EE0B0B73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1" y="6156325"/>
            <a:ext cx="6064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HK" sz="3200">
                <a:solidFill>
                  <a:srgbClr val="000000"/>
                </a:solidFill>
                <a:latin typeface="Comic Sans MS" panose="030F0702030302020204" pitchFamily="66" charset="0"/>
                <a:ea typeface="新細明體" panose="02020500000000000000" pitchFamily="18" charset="-120"/>
              </a:rPr>
              <a:t>-5</a:t>
            </a:r>
            <a:endParaRPr lang="en-GB" altLang="en-US" sz="32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 animBg="1"/>
      <p:bldP spid="3087" grpId="0" animBg="1"/>
      <p:bldP spid="3087" grpId="1" animBg="1"/>
      <p:bldP spid="3088" grpId="0" animBg="1"/>
      <p:bldP spid="3088" grpId="1" animBg="1"/>
      <p:bldP spid="3089" grpId="0" animBg="1"/>
      <p:bldP spid="3089" grpId="1" animBg="1"/>
      <p:bldP spid="3090" grpId="0" animBg="1"/>
      <p:bldP spid="3090" grpId="1" animBg="1"/>
      <p:bldP spid="21" grpId="0"/>
      <p:bldP spid="2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Matthews</dc:creator>
  <cp:lastModifiedBy>Louise Matthews</cp:lastModifiedBy>
  <cp:revision>1</cp:revision>
  <dcterms:created xsi:type="dcterms:W3CDTF">2023-06-27T11:40:41Z</dcterms:created>
  <dcterms:modified xsi:type="dcterms:W3CDTF">2023-06-27T11:42:34Z</dcterms:modified>
</cp:coreProperties>
</file>